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29 avril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352" y="3124200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Identify healthy and unhealthy habits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430" y="4283152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Complain about your health and give advice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646" y="5449361"/>
            <a:ext cx="8740953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Use the conditional tense to say what you would do in various situations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45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122</cp:revision>
  <dcterms:created xsi:type="dcterms:W3CDTF">2011-09-14T23:22:57Z</dcterms:created>
  <dcterms:modified xsi:type="dcterms:W3CDTF">2015-04-29T12:17:00Z</dcterms:modified>
</cp:coreProperties>
</file>